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8325" y="1976437"/>
            <a:ext cx="8515350" cy="2905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916832"/>
            <a:ext cx="11620500" cy="3295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663952" y="3343378"/>
            <a:ext cx="57606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30634" y="3343378"/>
            <a:ext cx="57606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614467" y="3725216"/>
            <a:ext cx="57606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844823" y="4277875"/>
            <a:ext cx="57606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080392" y="4277875"/>
            <a:ext cx="57606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534080" y="4800389"/>
            <a:ext cx="96152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700808"/>
            <a:ext cx="11515725" cy="4314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847528" y="2348880"/>
            <a:ext cx="57606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058543" y="2730718"/>
            <a:ext cx="57606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209268" y="3233135"/>
            <a:ext cx="57606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927159" y="2348880"/>
            <a:ext cx="57606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096000" y="2767314"/>
            <a:ext cx="57606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240016" y="3233135"/>
            <a:ext cx="57606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0097225" y="2348880"/>
            <a:ext cx="57606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0272464" y="2767314"/>
            <a:ext cx="57606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0416480" y="3233135"/>
            <a:ext cx="93610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5692604" y="4401553"/>
            <a:ext cx="198757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348880"/>
            <a:ext cx="11572875" cy="2524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3954824"/>
            <a:ext cx="3456384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7448" y="4386903"/>
            <a:ext cx="3456384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015782" y="3954824"/>
            <a:ext cx="4768850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015782" y="4386903"/>
            <a:ext cx="4768850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83432" y="4838634"/>
            <a:ext cx="1177925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772816"/>
            <a:ext cx="11401425" cy="3533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825496" y="4840833"/>
            <a:ext cx="57606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452951" y="4840833"/>
            <a:ext cx="57606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090455" y="4840833"/>
            <a:ext cx="57606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2026-01-15T09:09:58Z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